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54"/>
  </p:notesMasterIdLst>
  <p:sldIdLst>
    <p:sldId id="2247" r:id="rId2"/>
    <p:sldId id="4187" r:id="rId3"/>
    <p:sldId id="4316" r:id="rId4"/>
    <p:sldId id="4429" r:id="rId5"/>
    <p:sldId id="4515" r:id="rId6"/>
    <p:sldId id="4516" r:id="rId7"/>
    <p:sldId id="4517" r:id="rId8"/>
    <p:sldId id="4183" r:id="rId9"/>
    <p:sldId id="4518" r:id="rId10"/>
    <p:sldId id="4519" r:id="rId11"/>
    <p:sldId id="4520" r:id="rId12"/>
    <p:sldId id="4521" r:id="rId13"/>
    <p:sldId id="4452" r:id="rId14"/>
    <p:sldId id="4453" r:id="rId15"/>
    <p:sldId id="4522" r:id="rId16"/>
    <p:sldId id="4194" r:id="rId17"/>
    <p:sldId id="4211" r:id="rId18"/>
    <p:sldId id="4505" r:id="rId19"/>
    <p:sldId id="4506" r:id="rId20"/>
    <p:sldId id="4507" r:id="rId21"/>
    <p:sldId id="4508" r:id="rId22"/>
    <p:sldId id="4523" r:id="rId23"/>
    <p:sldId id="4524" r:id="rId24"/>
    <p:sldId id="4525" r:id="rId25"/>
    <p:sldId id="4503" r:id="rId26"/>
    <p:sldId id="4504" r:id="rId27"/>
    <p:sldId id="4501" r:id="rId28"/>
    <p:sldId id="4502" r:id="rId29"/>
    <p:sldId id="4526" r:id="rId30"/>
    <p:sldId id="4527" r:id="rId31"/>
    <p:sldId id="4528" r:id="rId32"/>
    <p:sldId id="4499" r:id="rId33"/>
    <p:sldId id="4500" r:id="rId34"/>
    <p:sldId id="4529" r:id="rId35"/>
    <p:sldId id="4530" r:id="rId36"/>
    <p:sldId id="4531" r:id="rId37"/>
    <p:sldId id="4511" r:id="rId38"/>
    <p:sldId id="4512" r:id="rId39"/>
    <p:sldId id="4513" r:id="rId40"/>
    <p:sldId id="4514" r:id="rId41"/>
    <p:sldId id="4532" r:id="rId42"/>
    <p:sldId id="4533" r:id="rId43"/>
    <p:sldId id="4534" r:id="rId44"/>
    <p:sldId id="4535" r:id="rId45"/>
    <p:sldId id="4280" r:id="rId46"/>
    <p:sldId id="4318" r:id="rId47"/>
    <p:sldId id="4480" r:id="rId48"/>
    <p:sldId id="4481" r:id="rId49"/>
    <p:sldId id="4482" r:id="rId50"/>
    <p:sldId id="4483" r:id="rId51"/>
    <p:sldId id="4484" r:id="rId52"/>
    <p:sldId id="4231" r:id="rId53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55"/>
      <p:bold r:id="rId56"/>
      <p:italic r:id="rId57"/>
      <p:boldItalic r:id="rId58"/>
    </p:embeddedFont>
    <p:embeddedFont>
      <p:font typeface="Mulish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presProps" Target="presProps.xml"/><Relationship Id="rId68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69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FA603-C2F4-8384-17F6-448489B69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1C269D-F82E-8D16-FB69-BB4A58FD08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BC83EB-3D48-89BE-7291-84FDB4944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24C8A-24D8-9E4B-8197-E481DA48B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901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F0670-7526-5FC4-2806-722E627F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461F8F-FC3F-930F-76B6-7AC3CB1DE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4F128C-DCC9-065A-BB08-CE1E57103E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50AEB-6653-4647-A7C3-523965B34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000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E88C3-0323-C6CF-0478-88D35C20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95F55F-19E7-ECE7-CE80-881B115A2B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DF8EA-E6C9-9A42-04A9-1E1C38392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36E9C5-3B47-A153-D82C-CB028787D2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368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the previous set, hence this slide deck moves immediately into reviewing irregular high-frequency words from the previous set.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02937-53E0-3C5F-C86F-9CD191BEB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7ED687-7C51-19B4-81FF-0B091E9075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1F05C8-B7BB-3245-C82B-6A51BF43F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F1B715-347B-4EF4-B71E-E42FC711FD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77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3291-A3FE-E1D1-285A-38E50D64E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0EF1A1-66AD-F516-0C13-97AAFE6FD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3181D-EFED-8C7C-FEEB-16A375A48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DD17-8ED9-C940-B933-64CE1F965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74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C2CEF-E7CE-ACB1-8176-D52B8BBEF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1410E8-E710-6073-CAF3-4732B0F12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DFA92-AA96-B891-9EDC-24C73580A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D22FE-B625-EF4B-A823-A76AAAE5E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005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88D90-638C-F9C5-F3FC-BD2D040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39AA80-4521-DE54-75BA-0DCDD87EF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1C79DC-0EB8-21AB-BBE1-0CEC3CBE3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276E-C354-CBF4-53FE-ED4F8A0B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3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AC41-4094-039A-B630-5DB554A3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CD381-A552-4560-467B-14BA9B8E1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E84BD-7299-5380-DE11-696014E4C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CA364-5A09-6510-FADE-50930C64A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76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5BAE-7564-5DAB-37B7-645F71E16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1EBA70-9BB2-8D4D-D6E9-3E6DEB470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1ED18-A8FD-0497-2EE5-8F1705848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A9FC5-93D4-0975-D465-215059E79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1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816-BC9C-0DA6-45C4-9317346C3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3BCDF-7338-B433-FA21-9BD7A2DAD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761320-EB3D-2386-47A3-6DCCFE2EC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1816-7DE2-4497-211C-9B69001BD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973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F81A1-FEB1-1F82-7C1C-0A62F0486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2CAB29-24A8-AED5-BFFD-0233B127F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7FB0D7-F3DF-9737-3F24-BDEF8218AD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B304B-0C32-6F6A-B887-A1945BEA7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099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3FC01-97E6-23AC-0950-23BD4B30E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5F0DC3-8FD5-8594-DB6A-1DCA8559A6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598A85-5A06-336A-B00F-8204C458C4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DCC36-938F-7A3D-D2FF-3B06A1C00C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4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3F231-AE32-C43A-75AD-2E1C47200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942322-3921-EE2A-A85A-F925DED9A8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EAC287-6574-C2E7-89BC-6E24A55830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08496-3A7C-06D8-A692-0680AC201E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18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C9C41-D40F-66E5-08EB-0A01F10AA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FEEE0-A490-6A4B-2EFE-471D3570E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66EDB9-7429-3CE2-2CB0-00E02E1DC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8872A-1002-733C-371C-B680BAD194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20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5F13A-7232-0882-D6E3-3F525A6E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3849BA-7D27-34E7-19C2-2E221761D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504D84-D212-C4AF-5285-784224438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5F4CB-F787-6322-D8E3-34D4D97F5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16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Soft Consonants, Trigraphs and Jobs of </a:t>
            </a:r>
            <a:r>
              <a:rPr lang="en-US" sz="4000" b="1" i="1" dirty="0">
                <a:latin typeface="Mulish" pitchFamily="2" charset="77"/>
              </a:rPr>
              <a:t>y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AF9BD-A53F-3A24-84AF-8A595B895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B4D9E8A-F749-9735-625B-52B9614695D0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bolt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960F6AAA-A38F-4CF0-EF51-732F4CBFAE1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colt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24B997BA-E58A-6DCA-A32C-3DDFFBBE2F0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most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F4EFF2E-E9DE-F53C-B33F-875D3DED79BC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post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162FE567-EED5-6A2B-9DF0-9A1DD08B85F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05E568-4759-7C17-D65F-AE158FA0E259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63036C9-9F7F-8EB0-171B-D5E90EAEA76F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529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9F92-DB24-104C-D643-40F32FF15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D5B5-2D54-E063-1E5E-707733FCC44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15 </a:t>
            </a:r>
            <a:r>
              <a:rPr lang="en-US" sz="6000" b="1" dirty="0" err="1">
                <a:latin typeface="Mulish" pitchFamily="2" charset="77"/>
              </a:rPr>
              <a:t>VCe</a:t>
            </a:r>
            <a:r>
              <a:rPr lang="en-US" sz="6000" b="1" dirty="0">
                <a:latin typeface="Mulish" pitchFamily="2" charset="77"/>
              </a:rPr>
              <a:t> Multisyllabic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CD816-330F-B662-4CE2-A2D92D995B8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565898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25876-F7D0-12A4-613F-E29F72ED0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226084B-CEDB-A45B-9400-6F327F99354E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cupcake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786D1DB-9B16-15C4-5BE5-F21E7750F68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include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26E6C307-6BBB-49E9-6C7F-B737B9A52FD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lifelike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322D769-9006-BDA1-C4F7-C82F3758DE23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mistake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17DCDA50-3DA6-C8B6-20D0-83D2F6DA9237}"/>
              </a:ext>
            </a:extLst>
          </p:cNvPr>
          <p:cNvSpPr txBox="1"/>
          <p:nvPr/>
        </p:nvSpPr>
        <p:spPr>
          <a:xfrm>
            <a:off x="706582" y="5015933"/>
            <a:ext cx="38654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sideswipe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3B07B5-EF4E-FF6B-1C1A-97239DD302E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36D4878-C725-63F2-3E95-1126670AF61F}"/>
              </a:ext>
            </a:extLst>
          </p:cNvPr>
          <p:cNvSpPr txBox="1"/>
          <p:nvPr/>
        </p:nvSpPr>
        <p:spPr>
          <a:xfrm>
            <a:off x="5214847" y="5015932"/>
            <a:ext cx="342115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notepad</a:t>
            </a:r>
          </a:p>
        </p:txBody>
      </p:sp>
    </p:spTree>
    <p:extLst>
      <p:ext uri="{BB962C8B-B14F-4D97-AF65-F5344CB8AC3E}">
        <p14:creationId xmlns:p14="http://schemas.microsoft.com/office/powerpoint/2010/main" val="30524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15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af</a:t>
            </a:r>
            <a:r>
              <a:rPr lang="en-US" sz="8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almost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also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can’t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05EEC-9677-43A4-5CF6-CB87E688B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97BDC03-ADD5-CBDF-6102-CD23B04A3618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done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DAEF74-40CC-B149-6054-2EB27F1173B1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gone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12CFF76-B55A-5FBB-4AAA-D2B97F9763D6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who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DB3262C-DBE9-7F4F-C353-4CB532DC971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464E4A-EEEC-6E7B-D256-6C2FAF1549A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EAC75FA1-122F-B6FD-CED6-51B70632AE7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E82AD8A-EB94-31AE-3160-8C95C8954440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611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Soft consonants: 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c</a:t>
            </a:r>
            <a:r>
              <a:rPr lang="en-US" sz="6000" b="1" dirty="0">
                <a:latin typeface="Mulish" pitchFamily="2" charset="77"/>
              </a:rPr>
              <a:t> and </a:t>
            </a:r>
            <a:r>
              <a:rPr lang="en-US" sz="6000" b="1" i="1" dirty="0">
                <a:latin typeface="Mulish" pitchFamily="2" charset="77"/>
              </a:rPr>
              <a:t>g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16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/s/</a:t>
            </a: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17EC4-33C0-EEC3-98E2-6A8AD8D41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B8ED95B-3A93-9FAC-F9FC-AACF17271DC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/j/</a:t>
            </a:r>
          </a:p>
        </p:txBody>
      </p:sp>
    </p:spTree>
    <p:extLst>
      <p:ext uri="{BB962C8B-B14F-4D97-AF65-F5344CB8AC3E}">
        <p14:creationId xmlns:p14="http://schemas.microsoft.com/office/powerpoint/2010/main" val="3865656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2B86-9B97-9824-8996-F940DE591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081142-9E40-4110-692B-900344DFA2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dance</a:t>
            </a:r>
          </a:p>
        </p:txBody>
      </p:sp>
    </p:spTree>
    <p:extLst>
      <p:ext uri="{BB962C8B-B14F-4D97-AF65-F5344CB8AC3E}">
        <p14:creationId xmlns:p14="http://schemas.microsoft.com/office/powerpoint/2010/main" val="1531814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15 Open and Syllables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065BA-2956-D98D-7913-EE1787771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10BE36-2095-BA23-CCC3-6D1770C252A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Grace</a:t>
            </a:r>
          </a:p>
        </p:txBody>
      </p:sp>
    </p:spTree>
    <p:extLst>
      <p:ext uri="{BB962C8B-B14F-4D97-AF65-F5344CB8AC3E}">
        <p14:creationId xmlns:p14="http://schemas.microsoft.com/office/powerpoint/2010/main" val="84205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912CE-5191-F3DE-952A-BC5FD6565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FED7794-3CB7-D868-6988-2EDBD0F1B0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3148270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B9423-3E34-41F5-D313-70AAE445A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5F2E447-C45B-EF6B-E3E0-886C2BFF23A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cage</a:t>
            </a:r>
          </a:p>
        </p:txBody>
      </p:sp>
    </p:spTree>
    <p:extLst>
      <p:ext uri="{BB962C8B-B14F-4D97-AF65-F5344CB8AC3E}">
        <p14:creationId xmlns:p14="http://schemas.microsoft.com/office/powerpoint/2010/main" val="2959081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313DD-04F3-1431-BF7E-358450F35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76A5AB0-9361-36F8-E6B1-3A588065DAB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stage</a:t>
            </a:r>
          </a:p>
        </p:txBody>
      </p:sp>
    </p:spTree>
    <p:extLst>
      <p:ext uri="{BB962C8B-B14F-4D97-AF65-F5344CB8AC3E}">
        <p14:creationId xmlns:p14="http://schemas.microsoft.com/office/powerpoint/2010/main" val="1771519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07C17-FA7F-FE7E-7295-2A96DF8CB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313F709-5FAE-3986-2F3F-1489F2FB49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rigid</a:t>
            </a:r>
          </a:p>
        </p:txBody>
      </p:sp>
    </p:spTree>
    <p:extLst>
      <p:ext uri="{BB962C8B-B14F-4D97-AF65-F5344CB8AC3E}">
        <p14:creationId xmlns:p14="http://schemas.microsoft.com/office/powerpoint/2010/main" val="186111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88F5-1A4C-FBC4-7421-5E585D81E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A82800-DD7F-4D93-FE7E-4F5A65EF7D00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Trigraphs: 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tch</a:t>
            </a:r>
            <a:r>
              <a:rPr lang="en-US" sz="6000" b="1" dirty="0">
                <a:latin typeface="Mulish" pitchFamily="2" charset="77"/>
              </a:rPr>
              <a:t> and </a:t>
            </a:r>
            <a:r>
              <a:rPr lang="en-US" sz="6000" b="1" i="1" dirty="0" err="1">
                <a:latin typeface="Mulish" pitchFamily="2" charset="77"/>
              </a:rPr>
              <a:t>dge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568D1-8296-0C88-C9A1-B04C270D690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16</a:t>
            </a:r>
          </a:p>
        </p:txBody>
      </p:sp>
    </p:spTree>
    <p:extLst>
      <p:ext uri="{BB962C8B-B14F-4D97-AF65-F5344CB8AC3E}">
        <p14:creationId xmlns:p14="http://schemas.microsoft.com/office/powerpoint/2010/main" val="3487052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32B47-9C32-B643-E497-B6BA36E79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3539FED-2178-9D1C-EC2A-811BC3DB857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batch</a:t>
            </a:r>
          </a:p>
        </p:txBody>
      </p:sp>
    </p:spTree>
    <p:extLst>
      <p:ext uri="{BB962C8B-B14F-4D97-AF65-F5344CB8AC3E}">
        <p14:creationId xmlns:p14="http://schemas.microsoft.com/office/powerpoint/2010/main" val="962785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A05F9-5ED0-2C0A-0EBD-C7CCDCBB1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00FFA1-90A8-8CB8-A7C4-D4DAA932A20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fetch</a:t>
            </a:r>
          </a:p>
        </p:txBody>
      </p:sp>
    </p:spTree>
    <p:extLst>
      <p:ext uri="{BB962C8B-B14F-4D97-AF65-F5344CB8AC3E}">
        <p14:creationId xmlns:p14="http://schemas.microsoft.com/office/powerpoint/2010/main" val="2463189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D5342-908A-B23C-DD72-B147BFF08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C0E2253-6B8C-B942-4A9F-C30C46C52C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patch</a:t>
            </a:r>
          </a:p>
        </p:txBody>
      </p:sp>
    </p:spTree>
    <p:extLst>
      <p:ext uri="{BB962C8B-B14F-4D97-AF65-F5344CB8AC3E}">
        <p14:creationId xmlns:p14="http://schemas.microsoft.com/office/powerpoint/2010/main" val="4135917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B22FD-B4C5-DF9D-7625-3963BFB98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D37C0B6-9027-B486-9853-CCE9C48166A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dodge</a:t>
            </a:r>
          </a:p>
        </p:txBody>
      </p:sp>
    </p:spTree>
    <p:extLst>
      <p:ext uri="{BB962C8B-B14F-4D97-AF65-F5344CB8AC3E}">
        <p14:creationId xmlns:p14="http://schemas.microsoft.com/office/powerpoint/2010/main" val="2918613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ticket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6116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napkin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7384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exit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upset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4590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insect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E193C-A7EF-2C18-68FB-6FE1AB49E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154E69-3BCA-72C5-2BC8-4C073C2FE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ledge</a:t>
            </a:r>
          </a:p>
        </p:txBody>
      </p:sp>
    </p:spTree>
    <p:extLst>
      <p:ext uri="{BB962C8B-B14F-4D97-AF65-F5344CB8AC3E}">
        <p14:creationId xmlns:p14="http://schemas.microsoft.com/office/powerpoint/2010/main" val="36552825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3D20A-C991-3458-A7D1-CFCF966B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90883A-7545-117E-DFC9-F05E6D0B32B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fridge</a:t>
            </a:r>
          </a:p>
        </p:txBody>
      </p:sp>
    </p:spTree>
    <p:extLst>
      <p:ext uri="{BB962C8B-B14F-4D97-AF65-F5344CB8AC3E}">
        <p14:creationId xmlns:p14="http://schemas.microsoft.com/office/powerpoint/2010/main" val="971754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A969F-348B-CC26-60D5-155D0E3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DC5151-0DA4-154A-0FFE-F263D28DC4EC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Jobs of </a:t>
            </a:r>
            <a:r>
              <a:rPr lang="en-US" sz="6000" b="1" i="1" dirty="0">
                <a:latin typeface="Mulish" pitchFamily="2" charset="77"/>
              </a:rPr>
              <a:t>y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9391A7-22E1-8354-BDAD-76777246D7B9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2043885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7E05C-0138-1E92-E676-CCDFED0C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103ADF4-0644-213C-3341-C582361E1CA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/y/</a:t>
            </a:r>
          </a:p>
        </p:txBody>
      </p:sp>
    </p:spTree>
    <p:extLst>
      <p:ext uri="{BB962C8B-B14F-4D97-AF65-F5344CB8AC3E}">
        <p14:creationId xmlns:p14="http://schemas.microsoft.com/office/powerpoint/2010/main" val="326311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5D50F-AA76-C11D-040C-CF8358BDD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A0D2C39-AF52-B04F-95B8-5042F00C291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ē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9219618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F0FC3-61B3-0C30-1A75-D104693D7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B799CC-EE93-D96B-FF41-455EE5BFE10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ī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3288334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8D106-0995-2762-BC63-89606C24A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F6C2F93-6AB2-19A5-CA78-1F314A30D72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/i/</a:t>
            </a:r>
          </a:p>
        </p:txBody>
      </p:sp>
    </p:spTree>
    <p:extLst>
      <p:ext uri="{BB962C8B-B14F-4D97-AF65-F5344CB8AC3E}">
        <p14:creationId xmlns:p14="http://schemas.microsoft.com/office/powerpoint/2010/main" val="34123529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81828-99C1-9316-15FD-9E5394DC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06D82-25AF-3EC1-4A54-AA4D3297E46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13448653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A3B6A-B0F1-0D40-422B-A7140EA70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8BC285D-3DFF-CE30-BC72-70E238193B4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canyon</a:t>
            </a:r>
          </a:p>
        </p:txBody>
      </p:sp>
    </p:spTree>
    <p:extLst>
      <p:ext uri="{BB962C8B-B14F-4D97-AF65-F5344CB8AC3E}">
        <p14:creationId xmlns:p14="http://schemas.microsoft.com/office/powerpoint/2010/main" val="684227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2D6D8-24A2-DCED-A266-A1EF2E5BB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5CC135-337D-6900-D237-B68FE5C5D5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happy</a:t>
            </a:r>
          </a:p>
        </p:txBody>
      </p:sp>
    </p:spTree>
    <p:extLst>
      <p:ext uri="{BB962C8B-B14F-4D97-AF65-F5344CB8AC3E}">
        <p14:creationId xmlns:p14="http://schemas.microsoft.com/office/powerpoint/2010/main" val="2601234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pony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baby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halo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AFF10-8282-D455-4C5A-D22AB384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918455A-A762-EB9E-B856-8E09BBF7CD4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fancy</a:t>
            </a:r>
          </a:p>
        </p:txBody>
      </p:sp>
    </p:spTree>
    <p:extLst>
      <p:ext uri="{BB962C8B-B14F-4D97-AF65-F5344CB8AC3E}">
        <p14:creationId xmlns:p14="http://schemas.microsoft.com/office/powerpoint/2010/main" val="30852948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3A06B-8CD1-7072-AE29-E340FCDFB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39BC196-611B-BBF7-3BAC-02D9C6B5C68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sky</a:t>
            </a:r>
          </a:p>
        </p:txBody>
      </p:sp>
    </p:spTree>
    <p:extLst>
      <p:ext uri="{BB962C8B-B14F-4D97-AF65-F5344CB8AC3E}">
        <p14:creationId xmlns:p14="http://schemas.microsoft.com/office/powerpoint/2010/main" val="1252358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4A430-7AD1-9E62-73B4-0D023386B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7667FA8-4818-E35E-1F20-3AE8B2D413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why</a:t>
            </a:r>
          </a:p>
        </p:txBody>
      </p:sp>
    </p:spTree>
    <p:extLst>
      <p:ext uri="{BB962C8B-B14F-4D97-AF65-F5344CB8AC3E}">
        <p14:creationId xmlns:p14="http://schemas.microsoft.com/office/powerpoint/2010/main" val="29023302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7EC10-F541-1A34-62E0-6059CA224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03F1632-DDDF-D617-0576-4CF018153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myth</a:t>
            </a:r>
          </a:p>
        </p:txBody>
      </p:sp>
    </p:spTree>
    <p:extLst>
      <p:ext uri="{BB962C8B-B14F-4D97-AF65-F5344CB8AC3E}">
        <p14:creationId xmlns:p14="http://schemas.microsoft.com/office/powerpoint/2010/main" val="2693620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88323-402F-DFBE-A8E0-9D536D007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0498ECD-D263-23B6-D0DF-ABA3D1652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gym</a:t>
            </a:r>
          </a:p>
        </p:txBody>
      </p:sp>
    </p:spTree>
    <p:extLst>
      <p:ext uri="{BB962C8B-B14F-4D97-AF65-F5344CB8AC3E}">
        <p14:creationId xmlns:p14="http://schemas.microsoft.com/office/powerpoint/2010/main" val="31007077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16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build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EED0-1BFB-D9EE-058C-D017F9BD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F3FDBC-195F-0D2E-5C02-D9B30CF7D00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every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3886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6E7A-1A8E-A0B5-FD83-012BC866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D1D88D8-98DC-95BD-D30E-A8A3E061CD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078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71EB-D58A-F04D-4805-27619B43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5DC81-0A2A-FDA0-A619-9E0E6A1D04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learn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691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57498-8171-4645-6608-29FB0D833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5C7A7E9-4638-2E6C-3A19-10AB78618B86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basic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245F1B3-6901-E338-6C96-0F8DAAA674D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humid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796C741-CBD4-5A8A-9DD2-32A5571AC7E8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robot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EF5AEF-6316-BC63-71EF-A283CD0A999C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pilot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878FCA6F-BF43-AB21-B502-DF3330324FC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even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009930-504A-0CE0-C3CA-CAF8359E033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6E49EED-247E-716B-D486-7E7A3C8CFF67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11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286A6-2D86-58C6-39B0-7A147331E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C637061-3D76-56C1-1AEC-2D4BD696B3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15381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3C3A6-67B8-94A4-EA09-ACB424A98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9FDAA81-984A-CA16-5AD6-D2205537896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water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60125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17 Suffixes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E2C54-17BA-3FCD-EA2E-DB434F705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D443F88-5243-6E37-7129-00E58382FE88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bistro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64D0F1-454C-B711-97DA-6A894825EB8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entry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3D13F5F-28CD-5C35-B432-3A49BCF4706F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gusty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2E4EA3F-D5BA-0297-D6B9-1A68D7F49885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ago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D938509-D41A-D8B7-A534-BCB400E91DDA}"/>
              </a:ext>
            </a:extLst>
          </p:cNvPr>
          <p:cNvSpPr txBox="1"/>
          <p:nvPr/>
        </p:nvSpPr>
        <p:spPr>
          <a:xfrm>
            <a:off x="706582" y="5015933"/>
            <a:ext cx="3649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volcano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BA0F02-5C65-5B37-BE5C-ABC86699053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924B605-2BD0-7115-EB57-FD6102C1773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09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4F7FF-6539-5C33-5B12-55AC7F134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977245-BAFD-B402-34DD-475D15C8738D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15 Closed syllable exceptions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7829D2-CF9E-52BF-B867-600443A8185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92521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ild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ind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ost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old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olt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8178-9E04-E608-CB5B-B48B1E5BC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C52BEC9-9CF7-D8A5-7CB1-36DE33556E34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wild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28AC880-09D2-1FE1-CD48-4C659B0B92B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child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F9B3B44-9E7B-232E-0BCA-4BF6DEF4F0AA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kind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4E29700-173E-C680-9D51-479FF6A433EB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behind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A1CD103-B3AA-6FFE-3E53-CF24E9784631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68D997-55E8-CD39-DFB7-1A28583649A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4DD53D6-0CBE-46D5-F0C3-D8E7995C2BA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fold</a:t>
            </a:r>
          </a:p>
        </p:txBody>
      </p:sp>
    </p:spTree>
    <p:extLst>
      <p:ext uri="{BB962C8B-B14F-4D97-AF65-F5344CB8AC3E}">
        <p14:creationId xmlns:p14="http://schemas.microsoft.com/office/powerpoint/2010/main" val="17625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21FC7B52-61EE-4B99-8137-64D9DD68C8F8}"/>
</file>

<file path=customXml/itemProps2.xml><?xml version="1.0" encoding="utf-8"?>
<ds:datastoreItem xmlns:ds="http://schemas.openxmlformats.org/officeDocument/2006/customXml" ds:itemID="{6D57317E-3578-4068-BA42-A508957ACF03}"/>
</file>

<file path=customXml/itemProps3.xml><?xml version="1.0" encoding="utf-8"?>
<ds:datastoreItem xmlns:ds="http://schemas.openxmlformats.org/officeDocument/2006/customXml" ds:itemID="{83D6B6C6-3148-406F-9A4F-721762B4CA8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26941</TotalTime>
  <Words>272</Words>
  <Application>Microsoft Office PowerPoint</Application>
  <PresentationFormat>On-screen Show (4:3)</PresentationFormat>
  <Paragraphs>144</Paragraphs>
  <Slides>52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Mulish</vt:lpstr>
      <vt:lpstr>Calibri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88</cp:revision>
  <dcterms:created xsi:type="dcterms:W3CDTF">2022-06-06T14:24:31Z</dcterms:created>
  <dcterms:modified xsi:type="dcterms:W3CDTF">2026-01-29T00:26:32Z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